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58" r:id="rId4"/>
    <p:sldId id="267" r:id="rId5"/>
    <p:sldId id="266" r:id="rId6"/>
    <p:sldId id="265" r:id="rId7"/>
  </p:sldIdLst>
  <p:sldSz cx="12192000" cy="6858000"/>
  <p:notesSz cx="6858000" cy="9144000"/>
  <p:embeddedFontLst>
    <p:embeddedFont>
      <p:font typeface="Pretendard Medium" panose="02000603000000020004" pitchFamily="50" charset="-127"/>
      <p:regular r:id="rId8"/>
    </p:embeddedFont>
    <p:embeddedFont>
      <p:font typeface="Pretendard SemiBold" panose="02000703000000020004" pitchFamily="50" charset="-127"/>
      <p:bold r:id="rId9"/>
    </p:embeddedFont>
    <p:embeddedFont>
      <p:font typeface="나눔바른고딕" panose="020B0600000101010101" charset="-127"/>
      <p:regular r:id="rId10"/>
      <p:bold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ik gio" initials="pg" lastIdx="2" clrIdx="0">
    <p:extLst>
      <p:ext uri="{19B8F6BF-5375-455C-9EA6-DF929625EA0E}">
        <p15:presenceInfo xmlns:p15="http://schemas.microsoft.com/office/powerpoint/2012/main" userId="c0a76d73adc6e7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-1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commentAuthors" Target="commentAuthors.xml"/></Relationships>
</file>

<file path=ppt/media/image1.png>
</file>

<file path=ppt/media/image2.svg>
</file>

<file path=ppt/media/image3.png>
</file>

<file path=ppt/media/image4.sv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D1B406-0A55-4512-AAB9-4308812E3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BFD2A1-4E0E-470B-A72D-C62602385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A57170-738E-444A-90DB-107A9E4A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7C857A-3EAC-444E-8A4A-73BB56F2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39FDBC-D023-4D5E-9010-BAE9B45C6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720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7EC311-8A3A-4481-B749-2980FE460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B7116AB-24BD-4CF4-9CFC-01CAD13F1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220A81-D485-4910-892D-3AAA3398C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A39EB4-6743-4878-81A5-7EAAFD21B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BF8805-652F-4455-A453-38A98EF4D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500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3138CC-51EC-4D72-9852-47A8CA8D4C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056128-F4D5-4D93-8450-72288F1190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9AA62C-1BEF-48FC-BE72-1A8C2B733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C55765-A4BF-49CC-A0FC-7DED4EAA7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E96028-94D3-40BF-8E26-1EB7673AB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367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61862-5719-49AC-891B-001B5E8EC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1B3649-14FB-4790-870A-4A5BE0CB5E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31FFF-3236-4918-BBBF-D50004419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FA80FA-2834-4E88-BEF0-A93F1B151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8BD75B-B596-46AA-BD1E-72EAF47F7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837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965EE0-6EA7-416C-93BE-90A92C80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804865-33EA-426C-8C12-99D093D6B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AC467C-1FF5-4525-944C-3EEE32E2E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1A2E5C-38AB-4294-865B-5CCBEF733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E6C9C7-BB25-45F6-9229-51C90925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69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48EB0C-3ECB-4634-BA6A-3D375EA94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906A26-C8BD-4254-83D7-6B516E4C28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065576-BAB1-4116-8EF2-4188C134E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F33411-33CC-445D-95DC-41986FD36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D52C99-6763-4CEE-9C39-8B8B10C82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2D091E-5619-40B4-94FB-5321AA45C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12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7B9635-2E6D-4F57-A0E0-3221F3EBF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9EF6277-E500-4A41-8ACA-1EFF75C87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E2BA20-404C-4475-AD65-2ABFE7455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44E1AE0-6334-48F8-A303-DDC1373160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D057AEA-F176-45E0-8FBD-12947FF4E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51277E-2B50-4CE6-8104-93BEA00F0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C85CBFD-9D35-40CA-99CD-DDFD64454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9636D8E-B83D-42C7-B4E8-2C1BA9998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5341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43E335-A088-47DB-8B38-2493B9DEE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071CCD-F77B-4531-882D-325AE4F20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A3F2BE-FCEC-42B8-879D-5D3764929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18A4DF-D8FD-47BD-961A-1A88EC63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88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1CBB95B-9176-462B-BBBD-38A3772E9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908AF83-CE69-4053-BC46-DBAC27DF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B61C3C0-2B89-461D-BCE5-AF2B40A29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195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E1905F-086F-4018-AA02-074421C4E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A2CA75-B5D6-4331-BFE9-1658A95A7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941043-2F36-4F52-A750-D6283CC78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0223F0-94B6-4997-99DB-32CA1E5F4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978562-F417-4603-8976-10331F5B1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F41613-C1E1-4975-B2D5-19F33B18E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23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E3124B-5CF2-4AD3-AD83-D35336D61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C3E2CE-5756-4771-953B-83CF4C950C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201555-0D3A-4CDC-ABA7-9D72657477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4F05B3-2113-42C7-958B-964533CD1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24AF145-177E-428A-9BA4-FBAB2EDDC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5DD5B1-E1D7-45F8-BA73-31DE62AD6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16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39CA8B8-B420-4719-8FCA-DCE5C9465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5D208A-DF5D-4AA8-BC9A-A1F011BA3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976B75-DD1B-403C-8178-C01F6301FF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D9025-C773-44AF-AD2C-7D38AF451134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2C36E7-21AB-4378-999C-942A1994F7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216AEF-7768-4EAF-A86F-7522B209A0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0F3306-855C-4C54-9DA7-98B9E30C790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F256BFE0-CC6D-4C10-AF6E-FED47984AD3D}"/>
              </a:ext>
            </a:extLst>
          </p:cNvPr>
          <p:cNvSpPr/>
          <p:nvPr userDrawn="1"/>
        </p:nvSpPr>
        <p:spPr>
          <a:xfrm rot="5400000">
            <a:off x="-489744" y="-669116"/>
            <a:ext cx="2068482" cy="2068482"/>
          </a:xfrm>
          <a:prstGeom prst="rtTriangle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E70BEAAC-08B1-44B9-813A-979E2628F75B}"/>
              </a:ext>
            </a:extLst>
          </p:cNvPr>
          <p:cNvSpPr/>
          <p:nvPr userDrawn="1"/>
        </p:nvSpPr>
        <p:spPr>
          <a:xfrm rot="16200000">
            <a:off x="10548159" y="5458634"/>
            <a:ext cx="2068482" cy="2068482"/>
          </a:xfrm>
          <a:prstGeom prst="rtTriangle">
            <a:avLst/>
          </a:prstGeom>
          <a:noFill/>
          <a:ln w="381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19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21F08645-D326-46AC-82A0-75E232AC6FFD}"/>
              </a:ext>
            </a:extLst>
          </p:cNvPr>
          <p:cNvSpPr/>
          <p:nvPr/>
        </p:nvSpPr>
        <p:spPr>
          <a:xfrm>
            <a:off x="0" y="0"/>
            <a:ext cx="12192001" cy="689672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223A12E-8E84-4DBC-9C76-1F76717DEF7D}"/>
              </a:ext>
            </a:extLst>
          </p:cNvPr>
          <p:cNvGrpSpPr/>
          <p:nvPr/>
        </p:nvGrpSpPr>
        <p:grpSpPr>
          <a:xfrm>
            <a:off x="-471921" y="4419600"/>
            <a:ext cx="4638012" cy="2696414"/>
            <a:chOff x="-515472" y="5378824"/>
            <a:chExt cx="2896529" cy="1683963"/>
          </a:xfrm>
        </p:grpSpPr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183CD725-58E2-4A88-B036-8354D0BDAF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15831" r="67749"/>
            <a:stretch/>
          </p:blipFill>
          <p:spPr>
            <a:xfrm>
              <a:off x="906361" y="5378824"/>
              <a:ext cx="1474696" cy="1683963"/>
            </a:xfrm>
            <a:prstGeom prst="rect">
              <a:avLst/>
            </a:prstGeom>
          </p:spPr>
        </p:pic>
        <p:pic>
          <p:nvPicPr>
            <p:cNvPr id="6" name="그래픽 5">
              <a:extLst>
                <a:ext uri="{FF2B5EF4-FFF2-40B4-BE49-F238E27FC236}">
                  <a16:creationId xmlns:a16="http://schemas.microsoft.com/office/drawing/2014/main" id="{D76483B9-6D39-418F-A3AE-B146A25523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22891" r="83580"/>
            <a:stretch/>
          </p:blipFill>
          <p:spPr>
            <a:xfrm>
              <a:off x="-515472" y="5764306"/>
              <a:ext cx="1474696" cy="1298480"/>
            </a:xfrm>
            <a:prstGeom prst="chord">
              <a:avLst>
                <a:gd name="adj1" fmla="val 20332279"/>
                <a:gd name="adj2" fmla="val 16200000"/>
              </a:avLst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9F14DA0-045F-403C-96B8-E860B1218259}"/>
              </a:ext>
            </a:extLst>
          </p:cNvPr>
          <p:cNvSpPr txBox="1"/>
          <p:nvPr/>
        </p:nvSpPr>
        <p:spPr>
          <a:xfrm>
            <a:off x="7115464" y="2511238"/>
            <a:ext cx="4673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WELCOME TO ARMY</a:t>
            </a:r>
            <a:endParaRPr lang="ko-KR" altLang="en-US" sz="3600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D04486-87C0-4959-A67D-C3C40C0D3796}"/>
              </a:ext>
            </a:extLst>
          </p:cNvPr>
          <p:cNvSpPr txBox="1"/>
          <p:nvPr/>
        </p:nvSpPr>
        <p:spPr>
          <a:xfrm>
            <a:off x="6326724" y="3140617"/>
            <a:ext cx="546181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스마트폰과 함께하는 스마트한 기본군사훈련</a:t>
            </a:r>
            <a:endParaRPr lang="en-US" altLang="ko-KR" sz="2400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r"/>
            <a:endParaRPr lang="en-US" altLang="ko-KR" sz="2400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  <a:p>
            <a:pPr algn="r"/>
            <a:r>
              <a:rPr lang="en-US" altLang="ko-KR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TEAM</a:t>
            </a:r>
            <a:r>
              <a:rPr lang="ko-KR" altLang="en-US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WEGOHOME</a:t>
            </a:r>
            <a:endParaRPr lang="ko-KR" altLang="en-US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595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2C61C-9581-4C2B-8230-20BE991E6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653" y="355874"/>
            <a:ext cx="10515600" cy="1325563"/>
          </a:xfrm>
        </p:spPr>
        <p:txBody>
          <a:bodyPr/>
          <a:lstStyle/>
          <a:p>
            <a:r>
              <a:rPr lang="ko-KR" altLang="en-US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팀 소개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2807007-FEFC-46E6-B9B6-76D379BA8CD5}"/>
              </a:ext>
            </a:extLst>
          </p:cNvPr>
          <p:cNvGrpSpPr/>
          <p:nvPr/>
        </p:nvGrpSpPr>
        <p:grpSpPr>
          <a:xfrm>
            <a:off x="866653" y="1981504"/>
            <a:ext cx="5229347" cy="1687505"/>
            <a:chOff x="525994" y="1741495"/>
            <a:chExt cx="5229347" cy="1687505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2ABB8F6-899F-41F5-A67F-B91C24AE17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875" b="21875"/>
            <a:stretch/>
          </p:blipFill>
          <p:spPr bwMode="auto">
            <a:xfrm>
              <a:off x="525994" y="1741495"/>
              <a:ext cx="1687505" cy="1687505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62C644-5B47-46EC-AB8D-9E98D639F812}"/>
                </a:ext>
              </a:extLst>
            </p:cNvPr>
            <p:cNvGrpSpPr/>
            <p:nvPr/>
          </p:nvGrpSpPr>
          <p:grpSpPr>
            <a:xfrm>
              <a:off x="2489499" y="1915979"/>
              <a:ext cx="3265842" cy="1215424"/>
              <a:chOff x="2941320" y="1690688"/>
              <a:chExt cx="2717800" cy="842239"/>
            </a:xfrm>
          </p:grpSpPr>
          <p:sp>
            <p:nvSpPr>
              <p:cNvPr id="4" name="직사각형 3">
                <a:extLst>
                  <a:ext uri="{FF2B5EF4-FFF2-40B4-BE49-F238E27FC236}">
                    <a16:creationId xmlns:a16="http://schemas.microsoft.com/office/drawing/2014/main" id="{2E5E24B8-C238-48D1-B696-31E1DBF4C266}"/>
                  </a:ext>
                </a:extLst>
              </p:cNvPr>
              <p:cNvSpPr/>
              <p:nvPr/>
            </p:nvSpPr>
            <p:spPr>
              <a:xfrm>
                <a:off x="3019286" y="1996209"/>
                <a:ext cx="2611120" cy="461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00F504B-46F2-4ED1-94EF-D432843B8368}"/>
                  </a:ext>
                </a:extLst>
              </p:cNvPr>
              <p:cNvSpPr txBox="1"/>
              <p:nvPr/>
            </p:nvSpPr>
            <p:spPr>
              <a:xfrm>
                <a:off x="2941320" y="1690688"/>
                <a:ext cx="1830020" cy="277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백지오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@skyil7</a:t>
                </a:r>
                <a:endParaRPr lang="ko-KR" altLang="en-US" sz="1200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1850DF2-8053-419D-998C-EECB8F790195}"/>
                  </a:ext>
                </a:extLst>
              </p:cNvPr>
              <p:cNvSpPr txBox="1"/>
              <p:nvPr/>
            </p:nvSpPr>
            <p:spPr>
              <a:xfrm>
                <a:off x="2941320" y="2042391"/>
                <a:ext cx="2717800" cy="4905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PROJECT MANAGER</a:t>
                </a:r>
              </a:p>
              <a:p>
                <a:r>
                  <a:rPr lang="en-US" altLang="ko-KR" sz="20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FE / UX DEVELOPER</a:t>
                </a:r>
              </a:p>
            </p:txBody>
          </p:sp>
        </p:grp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BAC75BC-F4FD-33EA-2B61-7B8D1FF90C0C}"/>
              </a:ext>
            </a:extLst>
          </p:cNvPr>
          <p:cNvGrpSpPr/>
          <p:nvPr/>
        </p:nvGrpSpPr>
        <p:grpSpPr>
          <a:xfrm>
            <a:off x="858267" y="3939170"/>
            <a:ext cx="5622698" cy="1688400"/>
            <a:chOff x="858267" y="3939170"/>
            <a:chExt cx="5622698" cy="1688400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C3B0F9E7-70E8-493A-AE98-E3331F1FE7A2}"/>
                </a:ext>
              </a:extLst>
            </p:cNvPr>
            <p:cNvGrpSpPr/>
            <p:nvPr/>
          </p:nvGrpSpPr>
          <p:grpSpPr>
            <a:xfrm>
              <a:off x="2801705" y="4166363"/>
              <a:ext cx="3679260" cy="907648"/>
              <a:chOff x="2941320" y="1690688"/>
              <a:chExt cx="3061842" cy="628963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E7B40922-A96B-4F74-9031-AF1844CD67E7}"/>
                  </a:ext>
                </a:extLst>
              </p:cNvPr>
              <p:cNvSpPr/>
              <p:nvPr/>
            </p:nvSpPr>
            <p:spPr>
              <a:xfrm>
                <a:off x="3019285" y="1967949"/>
                <a:ext cx="2634798" cy="4739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B2A60E0-17DE-4BBE-BE39-28EF7CF4D16A}"/>
                  </a:ext>
                </a:extLst>
              </p:cNvPr>
              <p:cNvSpPr txBox="1"/>
              <p:nvPr/>
            </p:nvSpPr>
            <p:spPr>
              <a:xfrm>
                <a:off x="2941320" y="1690688"/>
                <a:ext cx="2161007" cy="277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이동규</a:t>
                </a:r>
                <a:r>
                  <a:rPr lang="en-US" altLang="ko-KR" sz="12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@leedongkyu2019</a:t>
                </a:r>
                <a:endParaRPr lang="ko-KR" altLang="en-US" sz="1200" dirty="0">
                  <a:solidFill>
                    <a:schemeClr val="bg1"/>
                  </a:solidFill>
                  <a:latin typeface="Pretendard Medium" panose="02000603000000020004" pitchFamily="50" charset="-127"/>
                  <a:ea typeface="Pretendard Medium" panose="02000603000000020004" pitchFamily="50" charset="-127"/>
                  <a:cs typeface="Pretendard Medium" panose="02000603000000020004" pitchFamily="50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7238745-4302-4FF6-A512-93CCEC27BF09}"/>
                  </a:ext>
                </a:extLst>
              </p:cNvPr>
              <p:cNvSpPr txBox="1"/>
              <p:nvPr/>
            </p:nvSpPr>
            <p:spPr>
              <a:xfrm>
                <a:off x="2941320" y="2042391"/>
                <a:ext cx="3061842" cy="2772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solidFill>
                      <a:schemeClr val="bg1"/>
                    </a:solidFill>
                    <a:latin typeface="Pretendard Medium" panose="02000603000000020004" pitchFamily="50" charset="-127"/>
                    <a:ea typeface="Pretendard Medium" panose="02000603000000020004" pitchFamily="50" charset="-127"/>
                    <a:cs typeface="Pretendard Medium" panose="02000603000000020004" pitchFamily="50" charset="-127"/>
                  </a:rPr>
                  <a:t>BACK END DEVELOPER</a:t>
                </a:r>
              </a:p>
            </p:txBody>
          </p:sp>
        </p:grpSp>
        <p:pic>
          <p:nvPicPr>
            <p:cNvPr id="7" name="그림 6" descr="실외, 사람, 건물, 서있는이(가) 표시된 사진&#10;&#10;자동 생성된 설명">
              <a:extLst>
                <a:ext uri="{FF2B5EF4-FFF2-40B4-BE49-F238E27FC236}">
                  <a16:creationId xmlns:a16="http://schemas.microsoft.com/office/drawing/2014/main" id="{DE0E15D3-986C-8622-0F9C-D7DAEA690B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579" t="34530" r="25199" b="25554"/>
            <a:stretch/>
          </p:blipFill>
          <p:spPr>
            <a:xfrm>
              <a:off x="858267" y="3939170"/>
              <a:ext cx="1688400" cy="1688400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9997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95D8D-D0F1-4CB2-B166-32B9631C9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AA7829-D7FE-47B2-A5A4-1626EAA20589}"/>
              </a:ext>
            </a:extLst>
          </p:cNvPr>
          <p:cNvSpPr txBox="1"/>
          <p:nvPr/>
        </p:nvSpPr>
        <p:spPr>
          <a:xfrm>
            <a:off x="899160" y="1321356"/>
            <a:ext cx="228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기본군사훈련의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85683-EE20-E0E1-FB7B-A300CAED6A40}"/>
              </a:ext>
            </a:extLst>
          </p:cNvPr>
          <p:cNvSpPr txBox="1"/>
          <p:nvPr/>
        </p:nvSpPr>
        <p:spPr>
          <a:xfrm>
            <a:off x="899159" y="1951672"/>
            <a:ext cx="996994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훈련소에 매달 들어오는 천 여명의 장병을 대상으로 설문을 진행하는데 많은 시간과 인력이 소모됩니다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중략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수 천장의 설문지를 수기로 컴퓨터에 입력하고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설문지는 규정상 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1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년간 보관하여야 하여 공간 낭비도 심각합니다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285750" indent="-285750" algn="r"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공군 교육사 장교 </a:t>
            </a:r>
            <a:r>
              <a:rPr lang="ko-KR" altLang="en-US" sz="1400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ㅇㅇㅇ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공군 문제재기 게시판 갈음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6FBA78-29BA-194D-77F1-3EE30AFE104E}"/>
              </a:ext>
            </a:extLst>
          </p:cNvPr>
          <p:cNvSpPr txBox="1"/>
          <p:nvPr/>
        </p:nvSpPr>
        <p:spPr>
          <a:xfrm>
            <a:off x="899160" y="3149643"/>
            <a:ext cx="99699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200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명 이상의 신병 중대 하나 당 상담을 담당하는 간부가 서너 명도 되지 않아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상담의 질이 떨어지고 관리가 어렵습니다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중략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)</a:t>
            </a:r>
          </a:p>
          <a:p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상담 간부들의 업무 스트레스가 과중하여 오히려 간부들이 상담을 받아야 할 지경입니다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</a:p>
          <a:p>
            <a:pPr marL="285750" indent="-285750" algn="r">
              <a:buFontTx/>
              <a:buChar char="-"/>
            </a:pP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공군 교육사 신병 소대장 </a:t>
            </a:r>
            <a:r>
              <a:rPr lang="ko-KR" altLang="en-US" sz="1400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ㅇㅇㅇ</a:t>
            </a:r>
            <a:r>
              <a:rPr lang="en-US" altLang="ko-KR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</a:t>
            </a:r>
            <a:r>
              <a:rPr lang="ko-KR" altLang="en-US" sz="14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 공군 문제재기 게시판 갈음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1DF639-21F5-50F5-C33E-8A4BA01873BC}"/>
              </a:ext>
            </a:extLst>
          </p:cNvPr>
          <p:cNvSpPr txBox="1"/>
          <p:nvPr/>
        </p:nvSpPr>
        <p:spPr>
          <a:xfrm>
            <a:off x="1517663" y="4580178"/>
            <a:ext cx="9156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훈련소에서 </a:t>
            </a:r>
            <a:r>
              <a:rPr lang="ko-KR" altLang="en-US" dirty="0">
                <a:solidFill>
                  <a:schemeClr val="bg1"/>
                </a:solidFill>
                <a:highlight>
                  <a:srgbClr val="FF0000"/>
                </a:highlight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스마트폰 사용이 허가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되었음에도</a:t>
            </a:r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훈육요원들은 </a:t>
            </a:r>
            <a:r>
              <a:rPr lang="ko-KR" altLang="en-US" dirty="0">
                <a:solidFill>
                  <a:schemeClr val="bg1"/>
                </a:solidFill>
                <a:highlight>
                  <a:srgbClr val="FF0000"/>
                </a:highlight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서류 업무와 비효율적인 업무 환경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에 노출</a:t>
            </a:r>
          </a:p>
        </p:txBody>
      </p: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F9AE7356-A9A2-FABD-C6F7-BF8016108046}"/>
              </a:ext>
            </a:extLst>
          </p:cNvPr>
          <p:cNvSpPr/>
          <p:nvPr/>
        </p:nvSpPr>
        <p:spPr>
          <a:xfrm>
            <a:off x="5889380" y="5080881"/>
            <a:ext cx="413238" cy="613794"/>
          </a:xfrm>
          <a:prstGeom prst="downArrow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0F0EAC-61B3-F4E1-EC4E-E435DC17C97B}"/>
              </a:ext>
            </a:extLst>
          </p:cNvPr>
          <p:cNvSpPr txBox="1"/>
          <p:nvPr/>
        </p:nvSpPr>
        <p:spPr>
          <a:xfrm>
            <a:off x="1322898" y="5826047"/>
            <a:ext cx="9546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WELCOME TO ARMY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는 </a:t>
            </a:r>
            <a:r>
              <a:rPr lang="ko-KR" altLang="en-US" dirty="0">
                <a:solidFill>
                  <a:schemeClr val="bg1"/>
                </a:solidFill>
                <a:highlight>
                  <a:srgbClr val="0000FF"/>
                </a:highlight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스마트폰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을 활용해 기본군사훈련을 </a:t>
            </a:r>
            <a:r>
              <a:rPr lang="ko-KR" altLang="en-US" dirty="0">
                <a:solidFill>
                  <a:schemeClr val="bg1"/>
                </a:solidFill>
                <a:highlight>
                  <a:srgbClr val="0000FF"/>
                </a:highlight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효율적이고 합리적이게 혁신</a:t>
            </a:r>
            <a:r>
              <a:rPr lang="ko-KR" altLang="en-US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하고자 합니다</a:t>
            </a:r>
            <a:r>
              <a:rPr lang="en-US" altLang="ko-KR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79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7" grpId="0"/>
      <p:bldP spid="9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1B9D1-517C-43EB-B748-F74608444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9065" y="2575916"/>
            <a:ext cx="429387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54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시연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146038-AA49-4299-B472-5861C36EF94C}"/>
              </a:ext>
            </a:extLst>
          </p:cNvPr>
          <p:cNvSpPr txBox="1"/>
          <p:nvPr/>
        </p:nvSpPr>
        <p:spPr>
          <a:xfrm>
            <a:off x="4880765" y="3619302"/>
            <a:ext cx="243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WELCOME TO ARMY</a:t>
            </a:r>
            <a:endParaRPr lang="ko-KR" altLang="en-US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6111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095D8D-D0F1-4CB2-B166-32B9631C9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개발소스 주소 안내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085683-EE20-E0E1-FB7B-A300CAED6A40}"/>
              </a:ext>
            </a:extLst>
          </p:cNvPr>
          <p:cNvSpPr txBox="1"/>
          <p:nvPr/>
        </p:nvSpPr>
        <p:spPr>
          <a:xfrm>
            <a:off x="838200" y="1690688"/>
            <a:ext cx="98347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깃허브</a:t>
            </a:r>
            <a:r>
              <a:rPr lang="en-US" altLang="ko-KR" sz="2000" dirty="0">
                <a:solidFill>
                  <a:schemeClr val="bg1"/>
                </a:solidFill>
                <a:latin typeface="Pretendard Medium" panose="02000603000000020004" pitchFamily="50" charset="-127"/>
                <a:ea typeface="Pretendard Medium" panose="02000603000000020004" pitchFamily="50" charset="-127"/>
                <a:cs typeface="Pretendard Medium" panose="02000603000000020004" pitchFamily="50" charset="-127"/>
              </a:rPr>
              <a:t>: https://github.com/osamhack2022-v2/Web_WelcomeToArmy_WEGOHOME</a:t>
            </a:r>
            <a:endParaRPr lang="ko-KR" altLang="en-US" sz="2000" dirty="0">
              <a:solidFill>
                <a:schemeClr val="bg1"/>
              </a:solidFill>
              <a:latin typeface="Pretendard Medium" panose="02000603000000020004" pitchFamily="50" charset="-127"/>
              <a:ea typeface="Pretendard Medium" panose="02000603000000020004" pitchFamily="50" charset="-127"/>
              <a:cs typeface="Pretendard Medium" panose="020006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372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61B9D1-517C-43EB-B748-F74608444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9065" y="2575916"/>
            <a:ext cx="4293870" cy="1325563"/>
          </a:xfrm>
        </p:spPr>
        <p:txBody>
          <a:bodyPr>
            <a:normAutofit/>
          </a:bodyPr>
          <a:lstStyle/>
          <a:p>
            <a:pPr algn="ctr"/>
            <a:r>
              <a:rPr lang="ko-KR" altLang="en-US" sz="54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감사합니다</a:t>
            </a:r>
            <a:r>
              <a:rPr lang="en-US" altLang="ko-KR" sz="5400" dirty="0"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!</a:t>
            </a:r>
            <a:endParaRPr lang="ko-KR" altLang="en-US" sz="5400" dirty="0"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146038-AA49-4299-B472-5861C36EF94C}"/>
              </a:ext>
            </a:extLst>
          </p:cNvPr>
          <p:cNvSpPr txBox="1"/>
          <p:nvPr/>
        </p:nvSpPr>
        <p:spPr>
          <a:xfrm>
            <a:off x="4969736" y="3619302"/>
            <a:ext cx="2252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TEAM</a:t>
            </a:r>
            <a:r>
              <a:rPr lang="ko-KR" altLang="en-US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Pretendard SemiBold" panose="02000703000000020004" pitchFamily="50" charset="-127"/>
                <a:ea typeface="Pretendard SemiBold" panose="02000703000000020004" pitchFamily="50" charset="-127"/>
                <a:cs typeface="Pretendard SemiBold" panose="02000703000000020004" pitchFamily="50" charset="-127"/>
              </a:rPr>
              <a:t>WEGOHOME</a:t>
            </a:r>
            <a:endParaRPr lang="ko-KR" altLang="en-US" dirty="0">
              <a:solidFill>
                <a:schemeClr val="bg1"/>
              </a:solidFill>
              <a:latin typeface="Pretendard SemiBold" panose="02000703000000020004" pitchFamily="50" charset="-127"/>
              <a:ea typeface="Pretendard SemiBold" panose="02000703000000020004" pitchFamily="50" charset="-127"/>
              <a:cs typeface="Pretendard SemiBold" panose="020007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3648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</TotalTime>
  <Words>168</Words>
  <Application>Microsoft Office PowerPoint</Application>
  <PresentationFormat>와이드스크린</PresentationFormat>
  <Paragraphs>28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Pretendard Medium</vt:lpstr>
      <vt:lpstr>Arial</vt:lpstr>
      <vt:lpstr>나눔바른고딕</vt:lpstr>
      <vt:lpstr>Pretendard SemiBold</vt:lpstr>
      <vt:lpstr>Office 테마</vt:lpstr>
      <vt:lpstr>PowerPoint 프레젠테이션</vt:lpstr>
      <vt:lpstr>팀 소개</vt:lpstr>
      <vt:lpstr>PROBLEM</vt:lpstr>
      <vt:lpstr>시연</vt:lpstr>
      <vt:lpstr>개발소스 주소 안내</vt:lpstr>
      <vt:lpstr>감사합니다!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paik gio</dc:creator>
  <cp:lastModifiedBy>giopaik@sju.ac.kr</cp:lastModifiedBy>
  <cp:revision>21</cp:revision>
  <dcterms:created xsi:type="dcterms:W3CDTF">2019-08-31T17:49:03Z</dcterms:created>
  <dcterms:modified xsi:type="dcterms:W3CDTF">2022-10-28T10:54:58Z</dcterms:modified>
</cp:coreProperties>
</file>

<file path=docProps/thumbnail.jpeg>
</file>